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5143500" cx="9144000"/>
  <p:notesSz cx="6858000" cy="9144000"/>
  <p:embeddedFontLst>
    <p:embeddedFont>
      <p:font typeface="Roboto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regular.fntdata"/><Relationship Id="rId11" Type="http://schemas.openxmlformats.org/officeDocument/2006/relationships/slide" Target="slides/slide7.xml"/><Relationship Id="rId22" Type="http://schemas.openxmlformats.org/officeDocument/2006/relationships/font" Target="fonts/Roboto-italic.fntdata"/><Relationship Id="rId10" Type="http://schemas.openxmlformats.org/officeDocument/2006/relationships/slide" Target="slides/slide6.xml"/><Relationship Id="rId21" Type="http://schemas.openxmlformats.org/officeDocument/2006/relationships/font" Target="fonts/Roboto-bold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23" Type="http://schemas.openxmlformats.org/officeDocument/2006/relationships/font" Target="fonts/Roboto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David Kish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d89f9158f_0_3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1d89f9158f_0_3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Mike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d89f9158f_0_3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1d89f9158f_0_3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Denny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d89f9158f_0_3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1d89f9158f_0_3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Denny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d89f9158f_1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1d89f9158f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d89f9158f_1_2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1d89f9158f_1_2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Ben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d89f9158f_0_3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1d89f9158f_0_3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Ben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d89f9158f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d89f9158f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David Kish	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d89f9158f_0_2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d89f9158f_0_2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Caleb Davis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d89f9158f_1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d89f9158f_1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Caleb Davis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d89f9158f_0_3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d89f9158f_0_3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Rob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d89f9158f_0_3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d89f9158f_0_3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Rob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d89f9158f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d89f9158f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Scott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d89f9158f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d89f9158f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Scott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d89f9158f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d89f9158f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Mike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Google Shape;76;p11"/>
          <p:cNvSpPr txBox="1"/>
          <p:nvPr>
            <p:ph hasCustomPrompt="1"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Google Shape;26;p3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Google Shape;35;p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5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8" name="Google Shape;48;p7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Google Shape;57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Google Shape;62;p9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3" name="Google Shape;63;p9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4" name="Google Shape;6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eometr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gif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www.youtube.com/watch?v=MMFNX68lsno" TargetMode="External"/><Relationship Id="rId4" Type="http://schemas.openxmlformats.org/officeDocument/2006/relationships/image" Target="../media/image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11" Type="http://schemas.openxmlformats.org/officeDocument/2006/relationships/image" Target="../media/image3.png"/><Relationship Id="rId10" Type="http://schemas.openxmlformats.org/officeDocument/2006/relationships/image" Target="../media/image5.png"/><Relationship Id="rId9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3.png"/><Relationship Id="rId7" Type="http://schemas.openxmlformats.org/officeDocument/2006/relationships/image" Target="../media/image15.png"/><Relationship Id="rId8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ctrTitle"/>
          </p:nvPr>
        </p:nvSpPr>
        <p:spPr>
          <a:xfrm>
            <a:off x="311700" y="744575"/>
            <a:ext cx="8520600" cy="115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Interactive Hololens Tour</a:t>
            </a:r>
            <a:endParaRPr/>
          </a:p>
        </p:txBody>
      </p:sp>
      <p:sp>
        <p:nvSpPr>
          <p:cNvPr id="86" name="Google Shape;86;p13"/>
          <p:cNvSpPr txBox="1"/>
          <p:nvPr>
            <p:ph idx="1" type="subTitle"/>
          </p:nvPr>
        </p:nvSpPr>
        <p:spPr>
          <a:xfrm>
            <a:off x="311700" y="2271925"/>
            <a:ext cx="8520600" cy="257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Team Members:</a:t>
            </a:r>
            <a:endParaRPr sz="17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Benjamin Clayton, </a:t>
            </a:r>
            <a:r>
              <a:rPr lang="en" sz="1700"/>
              <a:t>Caleb Davis, Scott Freitas, Robert Glickman, </a:t>
            </a:r>
            <a:endParaRPr sz="17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Mike Hovan, David Kish, Denny Nguyen</a:t>
            </a:r>
            <a:endParaRPr sz="17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Sponsor:</a:t>
            </a:r>
            <a:endParaRPr sz="17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Dr. </a:t>
            </a:r>
            <a:r>
              <a:rPr lang="en" sz="1700"/>
              <a:t>Ross Maciejewski</a:t>
            </a:r>
            <a:endParaRPr sz="17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Instructor:</a:t>
            </a:r>
            <a:endParaRPr sz="17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 Srija Chakraborty</a:t>
            </a:r>
            <a:endParaRPr sz="17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2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Gesture Recognition</a:t>
            </a:r>
            <a:endParaRPr/>
          </a:p>
        </p:txBody>
      </p:sp>
      <p:sp>
        <p:nvSpPr>
          <p:cNvPr id="155" name="Google Shape;155;p22"/>
          <p:cNvSpPr txBox="1"/>
          <p:nvPr>
            <p:ph idx="1" type="body"/>
          </p:nvPr>
        </p:nvSpPr>
        <p:spPr>
          <a:xfrm>
            <a:off x="311700" y="1152475"/>
            <a:ext cx="5149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On-Air-Tap Gesture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Used to dismiss the Landmark information hologram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Used the built-in HoloLens utility kit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Bloom Gesture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Used to bring up the Windows App menu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Used to close App when finished</a:t>
            </a:r>
            <a:endParaRPr/>
          </a:p>
        </p:txBody>
      </p:sp>
      <p:pic>
        <p:nvPicPr>
          <p:cNvPr descr="giphy.gif" id="156" name="Google Shape;15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9300" y="1596800"/>
            <a:ext cx="3466500" cy="194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3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Decisions</a:t>
            </a:r>
            <a:endParaRPr/>
          </a:p>
        </p:txBody>
      </p:sp>
      <p:sp>
        <p:nvSpPr>
          <p:cNvPr id="162" name="Google Shape;162;p23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GPS Solution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Using an Android phone was chosen since it was readily available and group members had experience with Android Studio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HUD vs Hologram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Due to time constraints a HUD was chosen since it took less time to develop with our limited </a:t>
            </a:r>
            <a:r>
              <a:rPr lang="en"/>
              <a:t>knowledge</a:t>
            </a:r>
            <a:r>
              <a:rPr lang="en"/>
              <a:t> of the platform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PHP as the scripting language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PHP was chosen since it was a language many group members were </a:t>
            </a:r>
            <a:r>
              <a:rPr lang="en"/>
              <a:t>familiar</a:t>
            </a:r>
            <a:r>
              <a:rPr lang="en"/>
              <a:t> with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</a:t>
            </a:r>
            <a:endParaRPr/>
          </a:p>
        </p:txBody>
      </p:sp>
      <p:sp>
        <p:nvSpPr>
          <p:cNvPr id="168" name="Google Shape;168;p2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Successfully implemented </a:t>
            </a:r>
            <a:r>
              <a:rPr lang="en"/>
              <a:t>Augmented</a:t>
            </a:r>
            <a:r>
              <a:rPr lang="en"/>
              <a:t> Reality Tour of ASU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Tweets Stored within the database for usage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23 Landmarks available to be displayed with relevant information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Properly </a:t>
            </a:r>
            <a:r>
              <a:rPr lang="en"/>
              <a:t>utilizing</a:t>
            </a:r>
            <a:r>
              <a:rPr lang="en"/>
              <a:t> an Apache Webserver, PostgreSQL Database, and mySQL database to manage data.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Designed a workaround to allow for GPS tethering between Microsoft Hololens and Android Phone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Efficiently using Python scripts to attain relevant Twitter Feeds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Integrated distributed software systems to properly implement the designated solution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5"/>
          <p:cNvSpPr txBox="1"/>
          <p:nvPr>
            <p:ph type="title"/>
          </p:nvPr>
        </p:nvSpPr>
        <p:spPr>
          <a:xfrm>
            <a:off x="311700" y="3025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Demo</a:t>
            </a:r>
            <a:endParaRPr/>
          </a:p>
        </p:txBody>
      </p:sp>
      <p:pic>
        <p:nvPicPr>
          <p:cNvPr id="174" name="Google Shape;174;p25" title="Hololens Demo Video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15725" y="799025"/>
            <a:ext cx="5312550" cy="398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Challenges and Roadblocks</a:t>
            </a:r>
            <a:endParaRPr/>
          </a:p>
        </p:txBody>
      </p:sp>
      <p:sp>
        <p:nvSpPr>
          <p:cNvPr id="180" name="Google Shape;180;p26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Text Stability (Jitter)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We were only able to reduce “jitter” and not completely eliminate it.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Hololens Hardware Limitation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No GPS is available on the HoloLens hardware, so a backend </a:t>
            </a:r>
            <a:r>
              <a:rPr lang="en"/>
              <a:t>solution</a:t>
            </a:r>
            <a:r>
              <a:rPr lang="en"/>
              <a:t> had to be devised to meet our deliverable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Twitter Information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Limited number of tweets due to opt-in service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Pulled from small Geolocation (ASU Tempe Campus)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GPS Inaccuracy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Consumer level GPS can, at times, be unpredictable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The GPS accuracy could be anywhere from 30 feet to 300 yards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Spoofing had to be added to reduce the time required for testing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 and Acknowledgements</a:t>
            </a:r>
            <a:endParaRPr/>
          </a:p>
        </p:txBody>
      </p:sp>
      <p:sp>
        <p:nvSpPr>
          <p:cNvPr id="186" name="Google Shape;186;p27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All deliverables were accomplished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Created video of ASU campus tour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Big thank you to Dr. Maciejewski for mentoring and guiding us through the project!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Without his effort and support none of this would have been possible</a:t>
            </a:r>
            <a:endParaRPr/>
          </a:p>
        </p:txBody>
      </p:sp>
      <p:pic>
        <p:nvPicPr>
          <p:cNvPr id="187" name="Google Shape;18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5400" y="2889050"/>
            <a:ext cx="2956900" cy="199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0525" y="2889050"/>
            <a:ext cx="5480250" cy="130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17675" y="4011700"/>
            <a:ext cx="2956900" cy="4928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Overview</a:t>
            </a:r>
            <a:endParaRPr/>
          </a:p>
        </p:txBody>
      </p:sp>
      <p:sp>
        <p:nvSpPr>
          <p:cNvPr id="92" name="Google Shape;92;p14"/>
          <p:cNvSpPr txBox="1"/>
          <p:nvPr>
            <p:ph idx="1" type="body"/>
          </p:nvPr>
        </p:nvSpPr>
        <p:spPr>
          <a:xfrm>
            <a:off x="311700" y="1159225"/>
            <a:ext cx="4264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Create a Microsoft hololens heads-up display to give an interactive tour of the ASU campus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Two main tour components: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Landmarks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Twitter feed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Twitter feed will display nearby geo-tagged tweets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ASU landmarks will be displayed when they are in range of the user</a:t>
            </a:r>
            <a:endParaRPr/>
          </a:p>
        </p:txBody>
      </p:sp>
      <p:pic>
        <p:nvPicPr>
          <p:cNvPr id="93" name="Google Shape;9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3950" y="1081425"/>
            <a:ext cx="3911052" cy="1466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Motivation</a:t>
            </a:r>
            <a:endParaRPr/>
          </a:p>
        </p:txBody>
      </p:sp>
      <p:sp>
        <p:nvSpPr>
          <p:cNvPr id="99" name="Google Shape;99;p15"/>
          <p:cNvSpPr txBox="1"/>
          <p:nvPr>
            <p:ph idx="1" type="body"/>
          </p:nvPr>
        </p:nvSpPr>
        <p:spPr>
          <a:xfrm>
            <a:off x="311700" y="1145725"/>
            <a:ext cx="5480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impetus for the project is to make for better self-guided tour experiences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Campus tours can include use of the hololens to present information in a fun and interactive manner to potential students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600"/>
              <a:t>This could have a beneficial effect on recruitment efforts</a:t>
            </a:r>
            <a:br>
              <a:rPr lang="en"/>
            </a:br>
            <a:endParaRPr/>
          </a:p>
        </p:txBody>
      </p:sp>
      <p:pic>
        <p:nvPicPr>
          <p:cNvPr id="100" name="Google Shape;10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6650" y="2586825"/>
            <a:ext cx="3945650" cy="22095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Scope/Deliverables</a:t>
            </a:r>
            <a:endParaRPr/>
          </a:p>
        </p:txBody>
      </p:sp>
      <p:sp>
        <p:nvSpPr>
          <p:cNvPr id="106" name="Google Shape;106;p16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Hololens heads-up display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Gesture recognition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GPS communication w/ hololens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Twitter scraping for all geo-tagged tweets on ASU Tempe campus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SQL database to store tweets and landmark info.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Web server to receive and send tweets/landmark info. to hololens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/>
          <p:nvPr>
            <p:ph idx="1" type="body"/>
          </p:nvPr>
        </p:nvSpPr>
        <p:spPr>
          <a:xfrm>
            <a:off x="311700" y="1017725"/>
            <a:ext cx="3547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Database: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MySQL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PostgreSQL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Heroku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Web Server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Apache Server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PHP Scripting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GPS: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Android Studio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HoloLens Development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Unity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VisualStudio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Twitter Scraping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Python</a:t>
            </a:r>
            <a:endParaRPr/>
          </a:p>
        </p:txBody>
      </p:sp>
      <p:sp>
        <p:nvSpPr>
          <p:cNvPr id="112" name="Google Shape;112;p1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Tools</a:t>
            </a:r>
            <a:endParaRPr/>
          </a:p>
        </p:txBody>
      </p:sp>
      <p:pic>
        <p:nvPicPr>
          <p:cNvPr id="113" name="Google Shape;11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9025" y="659375"/>
            <a:ext cx="1651350" cy="85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69350" y="447962"/>
            <a:ext cx="1151100" cy="127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38128" y="423366"/>
            <a:ext cx="1326650" cy="132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59205" y="2874946"/>
            <a:ext cx="917299" cy="917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909839" y="2075189"/>
            <a:ext cx="1700500" cy="44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366263" y="1973449"/>
            <a:ext cx="1395600" cy="75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448539" y="2950525"/>
            <a:ext cx="2348422" cy="85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920450" y="3792250"/>
            <a:ext cx="2263799" cy="112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611637" y="4143075"/>
            <a:ext cx="837050" cy="83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Architecture</a:t>
            </a:r>
            <a:endParaRPr/>
          </a:p>
        </p:txBody>
      </p:sp>
      <p:pic>
        <p:nvPicPr>
          <p:cNvPr descr="CapStoneFlowChart.png" id="127" name="Google Shape;12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371131"/>
            <a:ext cx="8520601" cy="29790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GPS Solution</a:t>
            </a:r>
            <a:endParaRPr/>
          </a:p>
        </p:txBody>
      </p:sp>
      <p:sp>
        <p:nvSpPr>
          <p:cNvPr id="133" name="Google Shape;133;p19"/>
          <p:cNvSpPr txBox="1"/>
          <p:nvPr>
            <p:ph idx="1" type="body"/>
          </p:nvPr>
        </p:nvSpPr>
        <p:spPr>
          <a:xfrm>
            <a:off x="311700" y="1152475"/>
            <a:ext cx="624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Android application to query phone GPS location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Sends information via HTTP to web server for storage in database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GPS coordinates in form (latitude, longitude)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Can spoof coordinates of 16 different campus locations</a:t>
            </a:r>
            <a:endParaRPr sz="1800"/>
          </a:p>
        </p:txBody>
      </p:sp>
      <p:pic>
        <p:nvPicPr>
          <p:cNvPr descr="GPS Android App.png" id="134" name="Google Shape;13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16775" y="881525"/>
            <a:ext cx="2226550" cy="3958298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Twitter/Landmark Database</a:t>
            </a:r>
            <a:endParaRPr/>
          </a:p>
        </p:txBody>
      </p:sp>
      <p:sp>
        <p:nvSpPr>
          <p:cNvPr id="140" name="Google Shape;140;p20"/>
          <p:cNvSpPr txBox="1"/>
          <p:nvPr>
            <p:ph idx="1" type="body"/>
          </p:nvPr>
        </p:nvSpPr>
        <p:spPr>
          <a:xfrm>
            <a:off x="311700" y="1152475"/>
            <a:ext cx="5751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Databases was a PostgreSQL server hosted on Heroku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 Python crawler script was used to gather tweets in a geo-fenced location around the Tempe ASU campus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Tweets stored contained the following information:</a:t>
            </a:r>
            <a:endParaRPr sz="16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Username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Tweet Text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Tweet GPS Location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Landmarks were chosen based on their importance to ASU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Landmark information was </a:t>
            </a:r>
            <a:r>
              <a:rPr lang="en" sz="1600"/>
              <a:t>stored</a:t>
            </a:r>
            <a:r>
              <a:rPr lang="en" sz="1600"/>
              <a:t> in the following way:</a:t>
            </a:r>
            <a:endParaRPr sz="16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Landmark name for the Hololens to use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Landmark GPS Location</a:t>
            </a:r>
            <a:endParaRPr/>
          </a:p>
        </p:txBody>
      </p:sp>
      <p:pic>
        <p:nvPicPr>
          <p:cNvPr id="141" name="Google Shape;14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7800" y="828938"/>
            <a:ext cx="2776499" cy="21709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67800" y="3243345"/>
            <a:ext cx="2776501" cy="16915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1"/>
          <p:cNvSpPr txBox="1"/>
          <p:nvPr>
            <p:ph idx="1" type="body"/>
          </p:nvPr>
        </p:nvSpPr>
        <p:spPr>
          <a:xfrm>
            <a:off x="268000" y="1172750"/>
            <a:ext cx="4584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Twitter Feed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Constant streaming feed displays up to 3 tweets within 300 ft of user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Displays placeholder text when no tweets available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Landmark Information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Dismissable with an On-Air-Tap gesture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Closest landmark within 300ft will display</a:t>
            </a:r>
            <a:endParaRPr/>
          </a:p>
        </p:txBody>
      </p:sp>
      <p:sp>
        <p:nvSpPr>
          <p:cNvPr id="148" name="Google Shape;148;p2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User Interface</a:t>
            </a:r>
            <a:endParaRPr/>
          </a:p>
        </p:txBody>
      </p:sp>
      <p:pic>
        <p:nvPicPr>
          <p:cNvPr id="149" name="Google Shape;14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6150" y="1444812"/>
            <a:ext cx="3992301" cy="2253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